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388D90-E21D-4BA8-AFA8-7C7527B17FD8}" type="datetimeFigureOut">
              <a:rPr lang="pl-PL" smtClean="0"/>
              <a:pPr/>
              <a:t>2014-03-10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447520-A5C2-4133-A4A4-8795A8BE740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Autofit/>
          </a:bodyPr>
          <a:lstStyle/>
          <a:p>
            <a:r>
              <a:rPr lang="pl-PL" sz="2400" b="1" i="1" dirty="0"/>
              <a:t>„Bez ciekawości nie ma mądrości”</a:t>
            </a:r>
            <a:r>
              <a:rPr lang="pl-PL" sz="2400" i="1" dirty="0"/>
              <a:t> – czy to stare przysłowie straciło na ważności? Drugoklasiści udowadniają, że jeszcze długo - nie.  I sami szukają w czasie zajęć </a:t>
            </a:r>
            <a:r>
              <a:rPr lang="pl-PL" sz="2400" i="1" dirty="0" smtClean="0"/>
              <a:t>odpowiedzi na </a:t>
            </a:r>
            <a:r>
              <a:rPr lang="pl-PL" sz="2400" i="1" dirty="0"/>
              <a:t>kluczowe zagadnienia związane ze zdrowiem.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400" i="1" dirty="0">
                <a:solidFill>
                  <a:schemeClr val="tx1"/>
                </a:solidFill>
              </a:rPr>
              <a:t>Zatem oddajmy im głos: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A to odpada!  Samo </a:t>
            </a:r>
            <a:r>
              <a:rPr lang="pl-PL" sz="2800" b="1" i="1" dirty="0" smtClean="0"/>
              <a:t>E, </a:t>
            </a:r>
            <a:r>
              <a:rPr lang="pl-PL" sz="2800" i="1" dirty="0" smtClean="0"/>
              <a:t>tego już pić nie będziemy.</a:t>
            </a:r>
            <a:endParaRPr lang="pl-PL" sz="2800" dirty="0"/>
          </a:p>
        </p:txBody>
      </p:sp>
      <p:pic>
        <p:nvPicPr>
          <p:cNvPr id="4" name="Symbol zastępczy zawartości 3" descr="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5616505" cy="3159284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Są jednak informacje, które jeszcze </a:t>
            </a:r>
            <a:r>
              <a:rPr lang="pl-PL" sz="2800" i="1" dirty="0" smtClean="0"/>
              <a:t>przemyślimy.</a:t>
            </a:r>
            <a:endParaRPr lang="pl-PL" sz="2800" dirty="0"/>
          </a:p>
        </p:txBody>
      </p:sp>
      <p:pic>
        <p:nvPicPr>
          <p:cNvPr id="4" name="Symbol zastępczy zawartości 3" descr="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5455" y="2348880"/>
            <a:ext cx="6016669" cy="3384376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Poszukajmy „dobrego cukru” – na pewno gdzieś tu będzie i doda nam energii!!!</a:t>
            </a:r>
            <a:endParaRPr lang="pl-PL" sz="2800" dirty="0"/>
          </a:p>
        </p:txBody>
      </p:sp>
      <p:pic>
        <p:nvPicPr>
          <p:cNvPr id="4" name="Symbol zastępczy zawartości 3" descr="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7441" y="2204864"/>
            <a:ext cx="6400711" cy="36004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Okazuje się, że jednak można znaleźć zdrową </a:t>
            </a:r>
            <a:r>
              <a:rPr lang="pl-PL" sz="2800" i="1" dirty="0" smtClean="0"/>
              <a:t>przekąskę.</a:t>
            </a:r>
            <a:endParaRPr lang="pl-PL" sz="2800" dirty="0"/>
          </a:p>
        </p:txBody>
      </p:sp>
      <p:pic>
        <p:nvPicPr>
          <p:cNvPr id="4" name="Symbol zastępczy zawartości 3" descr="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168351" cy="4701009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My też mamy pyszne i zdrowe produkty, chętnie się nimi dzielimy.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pic>
        <p:nvPicPr>
          <p:cNvPr id="4" name="Symbol zastępczy zawartości 3" descr="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2573972"/>
            <a:ext cx="5201920" cy="292608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Autofit/>
          </a:bodyPr>
          <a:lstStyle/>
          <a:p>
            <a:r>
              <a:rPr lang="pl-PL" sz="2800" i="1" dirty="0" smtClean="0"/>
              <a:t>„W zdrowym ciele zdrowy duch” – staramy się nie tylko zdrowo jeść, ale też dużo się  ruszać!!!</a:t>
            </a:r>
            <a:endParaRPr lang="pl-PL" sz="2800" dirty="0"/>
          </a:p>
        </p:txBody>
      </p:sp>
      <p:pic>
        <p:nvPicPr>
          <p:cNvPr id="4" name="Symbol zastępczy zawartości 3" descr="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2573972"/>
            <a:ext cx="5201920" cy="292608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Zdrowo jem, więcej wiem. Hurra!!!</a:t>
            </a:r>
            <a:endParaRPr lang="pl-PL" sz="2800" dirty="0"/>
          </a:p>
        </p:txBody>
      </p:sp>
      <p:pic>
        <p:nvPicPr>
          <p:cNvPr id="4" name="Symbol zastępczy zawartości 3" descr="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1862" y="2204864"/>
            <a:ext cx="6528725" cy="3672408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i="1" dirty="0" smtClean="0"/>
              <a:t>Stajemy się świadomymi konsumentami – wybieramy tylko zdrowe produkty.</a:t>
            </a:r>
            <a:endParaRPr lang="pl-PL" dirty="0"/>
          </a:p>
        </p:txBody>
      </p:sp>
      <p:pic>
        <p:nvPicPr>
          <p:cNvPr id="5" name="Symbol zastępczy zawartości 4" descr="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7500"/>
            <a:ext cx="3657600" cy="2057400"/>
          </a:xfrm>
        </p:spPr>
      </p:pic>
      <p:pic>
        <p:nvPicPr>
          <p:cNvPr id="6" name="Symbol zastępczy zawartości 5" descr="3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857500"/>
            <a:ext cx="3657600" cy="20574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i="1" dirty="0" smtClean="0"/>
              <a:t>Już wiemy, że woda jest niezbędna dla naszego zdrowia!  Więc ją pijemy, a nawet w niej pływamy- na basenie, oczywiście!!!</a:t>
            </a:r>
            <a:endParaRPr lang="pl-PL" sz="2800" dirty="0"/>
          </a:p>
        </p:txBody>
      </p:sp>
      <p:pic>
        <p:nvPicPr>
          <p:cNvPr id="4" name="Symbol zastępczy zawartości 3" descr="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2573972"/>
            <a:ext cx="5201920" cy="292608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A gdyby tak, tędy płynęła rzeka. Świat byłby jeszcze piękniejszy.</a:t>
            </a:r>
            <a:endParaRPr lang="pl-PL" sz="2800" dirty="0"/>
          </a:p>
        </p:txBody>
      </p:sp>
      <p:pic>
        <p:nvPicPr>
          <p:cNvPr id="5" name="Symbol zastępczy zawartości 4" descr="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7500"/>
            <a:ext cx="3657600" cy="2057400"/>
          </a:xfrm>
        </p:spPr>
      </p:pic>
      <p:pic>
        <p:nvPicPr>
          <p:cNvPr id="6" name="Symbol zastępczy zawartości 5" descr="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857500"/>
            <a:ext cx="3657600" cy="20574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Autofit/>
          </a:bodyPr>
          <a:lstStyle/>
          <a:p>
            <a:r>
              <a:rPr lang="pl-PL" sz="2800" i="1" dirty="0" smtClean="0"/>
              <a:t>Przenosimy wodę z pojemnika do pojemnika i jakoś jej dziwnie ubywa. </a:t>
            </a:r>
            <a:r>
              <a:rPr lang="pl-PL" sz="2800" i="1" dirty="0" smtClean="0"/>
              <a:t>Podobno</a:t>
            </a:r>
            <a:br>
              <a:rPr lang="pl-PL" sz="2800" i="1" dirty="0" smtClean="0"/>
            </a:br>
            <a:r>
              <a:rPr lang="pl-PL" sz="2800" i="1" dirty="0" smtClean="0"/>
              <a:t>z </a:t>
            </a:r>
            <a:r>
              <a:rPr lang="pl-PL" sz="2800" i="1" dirty="0" smtClean="0"/>
              <a:t>naszego </a:t>
            </a:r>
            <a:r>
              <a:rPr lang="pl-PL" sz="2800" i="1" dirty="0" smtClean="0"/>
              <a:t>organizmu </a:t>
            </a:r>
            <a:r>
              <a:rPr lang="pl-PL" sz="2800" i="1" dirty="0" smtClean="0"/>
              <a:t>woda też wyparowuje…</a:t>
            </a:r>
            <a:endParaRPr lang="pl-PL" sz="2800" dirty="0"/>
          </a:p>
        </p:txBody>
      </p:sp>
      <p:pic>
        <p:nvPicPr>
          <p:cNvPr id="4" name="Symbol zastępczy zawartości 3" descr="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2573972"/>
            <a:ext cx="5201920" cy="292608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Muszą być jakieś sposoby na jej uzupełnienie. Razem coś wymyślimy.</a:t>
            </a:r>
            <a:endParaRPr lang="pl-PL" sz="2800" dirty="0"/>
          </a:p>
        </p:txBody>
      </p:sp>
      <p:pic>
        <p:nvPicPr>
          <p:cNvPr id="4" name="Symbol zastępczy zawartości 3" descr="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2573972"/>
            <a:ext cx="5201920" cy="292608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/>
              <a:t>Jak Mama wyciska sok  wydaje się to, takie proste.</a:t>
            </a:r>
            <a:endParaRPr lang="pl-PL" sz="2800" dirty="0"/>
          </a:p>
        </p:txBody>
      </p:sp>
      <p:pic>
        <p:nvPicPr>
          <p:cNvPr id="4" name="Symbol zastępczy zawartości 3" descr="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040" y="2573972"/>
            <a:ext cx="5201920" cy="292608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r>
              <a:rPr lang="pl-PL" sz="2800" i="1" dirty="0" smtClean="0"/>
              <a:t>Już wiemy, że najbardziej smakuje nam to, co sami zrobimy. A zrobimy lemoniadę.</a:t>
            </a:r>
            <a:endParaRPr lang="pl-PL" sz="2800" dirty="0"/>
          </a:p>
        </p:txBody>
      </p:sp>
      <p:pic>
        <p:nvPicPr>
          <p:cNvPr id="5" name="Symbol zastępczy zawartości 4" descr="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7500"/>
            <a:ext cx="3657600" cy="2057400"/>
          </a:xfrm>
        </p:spPr>
      </p:pic>
      <p:pic>
        <p:nvPicPr>
          <p:cNvPr id="6" name="Symbol zastępczy zawartości 5" descr="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857500"/>
            <a:ext cx="3657600" cy="2057400"/>
          </a:xfr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912768" cy="4104456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234</Words>
  <Application>Microsoft Office PowerPoint</Application>
  <PresentationFormat>Pokaz na ekranie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Wykusz</vt:lpstr>
      <vt:lpstr>„Bez ciekawości nie ma mądrości” – czy to stare przysłowie straciło na ważności? Drugoklasiści udowadniają, że jeszcze długo - nie.  I sami szukają w czasie zajęć odpowiedzi na kluczowe zagadnienia związane ze zdrowiem. </vt:lpstr>
      <vt:lpstr>Stajemy się świadomymi konsumentami – wybieramy tylko zdrowe produkty.</vt:lpstr>
      <vt:lpstr>Już wiemy, że woda jest niezbędna dla naszego zdrowia!  Więc ją pijemy, a nawet w niej pływamy- na basenie, oczywiście!!!</vt:lpstr>
      <vt:lpstr>A gdyby tak, tędy płynęła rzeka. Świat byłby jeszcze piękniejszy.</vt:lpstr>
      <vt:lpstr>Przenosimy wodę z pojemnika do pojemnika i jakoś jej dziwnie ubywa. Podobno z naszego organizmu woda też wyparowuje…</vt:lpstr>
      <vt:lpstr>Muszą być jakieś sposoby na jej uzupełnienie. Razem coś wymyślimy.</vt:lpstr>
      <vt:lpstr>Jak Mama wyciska sok  wydaje się to, takie proste.</vt:lpstr>
      <vt:lpstr>Już wiemy, że najbardziej smakuje nam to, co sami zrobimy. A zrobimy lemoniadę.</vt:lpstr>
      <vt:lpstr>Slajd 9</vt:lpstr>
      <vt:lpstr>A to odpada!  Samo E, tego już pić nie będziemy.</vt:lpstr>
      <vt:lpstr>Są jednak informacje, które jeszcze przemyślimy.</vt:lpstr>
      <vt:lpstr>Poszukajmy „dobrego cukru” – na pewno gdzieś tu będzie i doda nam energii!!!</vt:lpstr>
      <vt:lpstr>Okazuje się, że jednak można znaleźć zdrową przekąskę.</vt:lpstr>
      <vt:lpstr>My też mamy pyszne i zdrowe produkty, chętnie się nimi dzielimy. </vt:lpstr>
      <vt:lpstr>„W zdrowym ciele zdrowy duch” – staramy się nie tylko zdrowo jeść, ale też dużo się  ruszać!!!</vt:lpstr>
      <vt:lpstr>Zdrowo jem, więcej wiem. Hurra!!!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„Bez ciekawości nie ma mądrości” – czy to stare przysłowie straciło na ważności? Drugoklasiści udowadniają, że jeszcze długo - nie.  I sami szukają w czasie zajęć odpowiedzi na kluczowe zagadnienia związane ze zdrowiem. </dc:title>
  <dc:creator>q</dc:creator>
  <cp:lastModifiedBy>q</cp:lastModifiedBy>
  <cp:revision>5</cp:revision>
  <dcterms:created xsi:type="dcterms:W3CDTF">2014-03-10T17:28:20Z</dcterms:created>
  <dcterms:modified xsi:type="dcterms:W3CDTF">2014-03-10T20:29:28Z</dcterms:modified>
</cp:coreProperties>
</file>